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275"/>
    <p:restoredTop sz="93316"/>
  </p:normalViewPr>
  <p:slideViewPr>
    <p:cSldViewPr snapToGrid="0" snapToObjects="1">
      <p:cViewPr varScale="1">
        <p:scale>
          <a:sx n="85" d="100"/>
          <a:sy n="85" d="100"/>
        </p:scale>
        <p:origin x="20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jpe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A36F0D-5FC4-1445-9E7E-7163178462B6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C18830-B0EB-CC40-A9B6-A868F1C7E28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0838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C18830-B0EB-CC40-A9B6-A868F1C7E28A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7217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C18830-B0EB-CC40-A9B6-A868F1C7E28A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960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C18830-B0EB-CC40-A9B6-A868F1C7E28A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7205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2883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7396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5072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2325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5259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9690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4570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3382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6701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304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2192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32239-742E-494A-97C6-B43CEB90121B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1B3680-7E9A-1940-863F-AD84FB56ED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139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系统架构图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Swarm </a:t>
            </a:r>
            <a:r>
              <a:rPr kumimoji="1" lang="zh-CN" altLang="en-US" dirty="0" smtClean="0"/>
              <a:t>系统架构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097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zh-CN" b="1" dirty="0"/>
              <a:t>系统架</a:t>
            </a:r>
            <a:r>
              <a:rPr lang="zh-CN" altLang="zh-CN" b="1" dirty="0" smtClean="0"/>
              <a:t>构图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89239" y="1825625"/>
            <a:ext cx="633256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11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/>
              <a:t>SWARM</a:t>
            </a:r>
            <a:r>
              <a:rPr lang="zh-CN" altLang="zh-CN" b="1" dirty="0"/>
              <a:t>系统架</a:t>
            </a:r>
            <a:r>
              <a:rPr lang="zh-CN" altLang="zh-CN" b="1" dirty="0" smtClean="0"/>
              <a:t>构图</a:t>
            </a:r>
            <a:endParaRPr kumimoji="1" lang="zh-CN" altLang="en-US" dirty="0"/>
          </a:p>
        </p:txBody>
      </p:sp>
      <p:pic>
        <p:nvPicPr>
          <p:cNvPr id="4" name="内容占位符 3" descr="../Pictures/547c3365aacae.jpg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0162" y="1825625"/>
            <a:ext cx="5862328" cy="425071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矩形 4"/>
          <p:cNvSpPr/>
          <p:nvPr/>
        </p:nvSpPr>
        <p:spPr>
          <a:xfrm>
            <a:off x="8347588" y="3569109"/>
            <a:ext cx="678426" cy="1179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401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 smtClean="0"/>
              <a:t>架构流程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891" y="1825625"/>
            <a:ext cx="2240217" cy="4351338"/>
          </a:xfrm>
        </p:spPr>
      </p:pic>
    </p:spTree>
    <p:extLst>
      <p:ext uri="{BB962C8B-B14F-4D97-AF65-F5344CB8AC3E}">
        <p14:creationId xmlns:p14="http://schemas.microsoft.com/office/powerpoint/2010/main" val="1608404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7571"/>
          </a:xfrm>
        </p:spPr>
        <p:txBody>
          <a:bodyPr/>
          <a:lstStyle/>
          <a:p>
            <a:pPr algn="ctr"/>
            <a:r>
              <a:rPr kumimoji="1" lang="en-US" altLang="zh-CN" dirty="0" smtClean="0"/>
              <a:t>SWARM</a:t>
            </a:r>
            <a:endParaRPr kumimoji="1" lang="zh-CN" altLang="en-US" dirty="0"/>
          </a:p>
        </p:txBody>
      </p:sp>
      <p:sp>
        <p:nvSpPr>
          <p:cNvPr id="3" name="圆角矩形 2"/>
          <p:cNvSpPr/>
          <p:nvPr/>
        </p:nvSpPr>
        <p:spPr>
          <a:xfrm>
            <a:off x="4979232" y="1590914"/>
            <a:ext cx="2233535" cy="46469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Swarm</a:t>
            </a:r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4061244" y="2413035"/>
            <a:ext cx="1723327" cy="464695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Swarm master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6201472" y="2452788"/>
            <a:ext cx="1723327" cy="4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Swarm master</a:t>
            </a:r>
          </a:p>
        </p:txBody>
      </p:sp>
      <p:cxnSp>
        <p:nvCxnSpPr>
          <p:cNvPr id="8" name="直线箭头连接符 7"/>
          <p:cNvCxnSpPr>
            <a:stCxn id="3" idx="2"/>
            <a:endCxn id="4" idx="0"/>
          </p:cNvCxnSpPr>
          <p:nvPr/>
        </p:nvCxnSpPr>
        <p:spPr>
          <a:xfrm flipH="1">
            <a:off x="4922908" y="2055609"/>
            <a:ext cx="1173092" cy="357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>
            <a:stCxn id="3" idx="2"/>
            <a:endCxn id="6" idx="0"/>
          </p:cNvCxnSpPr>
          <p:nvPr/>
        </p:nvCxnSpPr>
        <p:spPr>
          <a:xfrm>
            <a:off x="6096000" y="2055609"/>
            <a:ext cx="967136" cy="3971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0"/>
          <p:cNvSpPr/>
          <p:nvPr/>
        </p:nvSpPr>
        <p:spPr>
          <a:xfrm>
            <a:off x="4061244" y="3882114"/>
            <a:ext cx="1723327" cy="4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Swarm node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4061243" y="3401026"/>
            <a:ext cx="1723327" cy="4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Swarm node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4067868" y="4372014"/>
            <a:ext cx="1723327" cy="4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Swarm node</a:t>
            </a:r>
          </a:p>
        </p:txBody>
      </p:sp>
      <p:sp>
        <p:nvSpPr>
          <p:cNvPr id="14" name="矩形 13"/>
          <p:cNvSpPr/>
          <p:nvPr/>
        </p:nvSpPr>
        <p:spPr>
          <a:xfrm>
            <a:off x="3836504" y="3195780"/>
            <a:ext cx="2186609" cy="19725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" name="直线箭头连接符 15"/>
          <p:cNvCxnSpPr>
            <a:stCxn id="4" idx="2"/>
            <a:endCxn id="14" idx="0"/>
          </p:cNvCxnSpPr>
          <p:nvPr/>
        </p:nvCxnSpPr>
        <p:spPr>
          <a:xfrm>
            <a:off x="4922908" y="2877730"/>
            <a:ext cx="6901" cy="318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6400807" y="3195780"/>
            <a:ext cx="1908313" cy="19725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6499651" y="3414280"/>
            <a:ext cx="1723327" cy="4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Service</a:t>
            </a:r>
          </a:p>
        </p:txBody>
      </p:sp>
      <p:sp>
        <p:nvSpPr>
          <p:cNvPr id="19" name="圆角矩形 18"/>
          <p:cNvSpPr/>
          <p:nvPr/>
        </p:nvSpPr>
        <p:spPr>
          <a:xfrm>
            <a:off x="6493027" y="3944368"/>
            <a:ext cx="1723327" cy="4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Service</a:t>
            </a:r>
          </a:p>
        </p:txBody>
      </p:sp>
      <p:sp>
        <p:nvSpPr>
          <p:cNvPr id="20" name="圆角矩形 19"/>
          <p:cNvSpPr/>
          <p:nvPr/>
        </p:nvSpPr>
        <p:spPr>
          <a:xfrm>
            <a:off x="6486398" y="4454574"/>
            <a:ext cx="1723327" cy="4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Service</a:t>
            </a:r>
          </a:p>
        </p:txBody>
      </p:sp>
      <p:sp>
        <p:nvSpPr>
          <p:cNvPr id="23" name="矩形 22"/>
          <p:cNvSpPr/>
          <p:nvPr/>
        </p:nvSpPr>
        <p:spPr>
          <a:xfrm>
            <a:off x="8322639" y="934930"/>
            <a:ext cx="1656251" cy="17637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8507898" y="1192696"/>
            <a:ext cx="1391478" cy="3693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consul</a:t>
            </a:r>
          </a:p>
        </p:txBody>
      </p:sp>
      <p:sp>
        <p:nvSpPr>
          <p:cNvPr id="26" name="圆角矩形 25"/>
          <p:cNvSpPr/>
          <p:nvPr/>
        </p:nvSpPr>
        <p:spPr>
          <a:xfrm>
            <a:off x="8501270" y="1643268"/>
            <a:ext cx="1391478" cy="3693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consul</a:t>
            </a:r>
          </a:p>
        </p:txBody>
      </p:sp>
      <p:sp>
        <p:nvSpPr>
          <p:cNvPr id="27" name="圆角矩形 26"/>
          <p:cNvSpPr/>
          <p:nvPr/>
        </p:nvSpPr>
        <p:spPr>
          <a:xfrm>
            <a:off x="8514523" y="2133601"/>
            <a:ext cx="1391478" cy="3693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consul</a:t>
            </a:r>
          </a:p>
        </p:txBody>
      </p:sp>
      <p:cxnSp>
        <p:nvCxnSpPr>
          <p:cNvPr id="34" name="直线箭头连接符 33"/>
          <p:cNvCxnSpPr>
            <a:stCxn id="3" idx="3"/>
            <a:endCxn id="23" idx="1"/>
          </p:cNvCxnSpPr>
          <p:nvPr/>
        </p:nvCxnSpPr>
        <p:spPr>
          <a:xfrm flipV="1">
            <a:off x="7212767" y="1816797"/>
            <a:ext cx="1109872" cy="646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箭头连接符 36"/>
          <p:cNvCxnSpPr>
            <a:stCxn id="14" idx="3"/>
            <a:endCxn id="17" idx="1"/>
          </p:cNvCxnSpPr>
          <p:nvPr/>
        </p:nvCxnSpPr>
        <p:spPr>
          <a:xfrm>
            <a:off x="6023113" y="4182065"/>
            <a:ext cx="377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37"/>
          <p:cNvSpPr/>
          <p:nvPr/>
        </p:nvSpPr>
        <p:spPr>
          <a:xfrm>
            <a:off x="1749284" y="1073428"/>
            <a:ext cx="1828800" cy="150596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圆角矩形 41"/>
          <p:cNvSpPr/>
          <p:nvPr/>
        </p:nvSpPr>
        <p:spPr>
          <a:xfrm>
            <a:off x="1809628" y="1351289"/>
            <a:ext cx="1723327" cy="4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API </a:t>
            </a:r>
            <a:r>
              <a:rPr kumimoji="1" lang="en-US" altLang="zh-CN" dirty="0" err="1" smtClean="0"/>
              <a:t>GateWay</a:t>
            </a:r>
            <a:endParaRPr kumimoji="1" lang="en-US" altLang="zh-CN" dirty="0" smtClean="0"/>
          </a:p>
        </p:txBody>
      </p:sp>
      <p:sp>
        <p:nvSpPr>
          <p:cNvPr id="43" name="圆角矩形 42"/>
          <p:cNvSpPr/>
          <p:nvPr/>
        </p:nvSpPr>
        <p:spPr>
          <a:xfrm>
            <a:off x="1822882" y="1901255"/>
            <a:ext cx="1723327" cy="4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Client</a:t>
            </a:r>
          </a:p>
        </p:txBody>
      </p:sp>
      <p:cxnSp>
        <p:nvCxnSpPr>
          <p:cNvPr id="45" name="直线箭头连接符 44"/>
          <p:cNvCxnSpPr>
            <a:stCxn id="38" idx="3"/>
            <a:endCxn id="3" idx="1"/>
          </p:cNvCxnSpPr>
          <p:nvPr/>
        </p:nvCxnSpPr>
        <p:spPr>
          <a:xfrm flipV="1">
            <a:off x="3578084" y="1823262"/>
            <a:ext cx="1401148" cy="315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21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39</Words>
  <Application>Microsoft Macintosh PowerPoint</Application>
  <PresentationFormat>宽屏</PresentationFormat>
  <Paragraphs>23</Paragraphs>
  <Slides>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宋体</vt:lpstr>
      <vt:lpstr>Office 主题</vt:lpstr>
      <vt:lpstr>系统架构图</vt:lpstr>
      <vt:lpstr>系统架构图</vt:lpstr>
      <vt:lpstr>SWARM系统架构图</vt:lpstr>
      <vt:lpstr>架构流程</vt:lpstr>
      <vt:lpstr>SWARM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系统架构图</dc:title>
  <dc:creator>Microsoft Office 用户</dc:creator>
  <cp:lastModifiedBy>马运宝</cp:lastModifiedBy>
  <cp:revision>63</cp:revision>
  <cp:lastPrinted>2017-03-11T04:53:30Z</cp:lastPrinted>
  <dcterms:created xsi:type="dcterms:W3CDTF">2016-12-26T04:58:04Z</dcterms:created>
  <dcterms:modified xsi:type="dcterms:W3CDTF">2017-03-11T04:56:38Z</dcterms:modified>
</cp:coreProperties>
</file>

<file path=docProps/thumbnail.jpeg>
</file>